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B0560-F708-4BE9-8B99-DEE992728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750364"/>
          </a:xfrm>
        </p:spPr>
        <p:txBody>
          <a:bodyPr/>
          <a:lstStyle/>
          <a:p>
            <a:r>
              <a:rPr lang="es-MX" dirty="0"/>
              <a:t>Mesa interactiva</a:t>
            </a:r>
            <a:br>
              <a:rPr lang="es-MX" dirty="0"/>
            </a:br>
            <a:r>
              <a:rPr lang="es-MX" dirty="0"/>
              <a:t>Prototipo Funcional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0B17C1-8B66-4453-A49C-B0732AD9D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585252"/>
            <a:ext cx="8676222" cy="1205948"/>
          </a:xfrm>
        </p:spPr>
        <p:txBody>
          <a:bodyPr/>
          <a:lstStyle/>
          <a:p>
            <a:r>
              <a:rPr lang="es-MX" dirty="0"/>
              <a:t>Equipo numero 9</a:t>
            </a:r>
          </a:p>
        </p:txBody>
      </p:sp>
    </p:spTree>
    <p:extLst>
      <p:ext uri="{BB962C8B-B14F-4D97-AF65-F5344CB8AC3E}">
        <p14:creationId xmlns:p14="http://schemas.microsoft.com/office/powerpoint/2010/main" val="183712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23789-185A-44F0-ACB8-A3F70A46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06" y="76199"/>
            <a:ext cx="9905998" cy="1905000"/>
          </a:xfrm>
        </p:spPr>
        <p:txBody>
          <a:bodyPr/>
          <a:lstStyle/>
          <a:p>
            <a:r>
              <a:rPr lang="es-MX" dirty="0"/>
              <a:t>Estadísticas del  prototipo funcional vs prototipo no funcional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6EF1533-4DCA-49E5-A273-708DBFF8FD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924071"/>
              </p:ext>
            </p:extLst>
          </p:nvPr>
        </p:nvGraphicFramePr>
        <p:xfrm>
          <a:off x="1637181" y="4127658"/>
          <a:ext cx="7679097" cy="1904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371">
                  <a:extLst>
                    <a:ext uri="{9D8B030D-6E8A-4147-A177-3AD203B41FA5}">
                      <a16:colId xmlns:a16="http://schemas.microsoft.com/office/drawing/2014/main" val="307345622"/>
                    </a:ext>
                  </a:extLst>
                </a:gridCol>
                <a:gridCol w="1413083">
                  <a:extLst>
                    <a:ext uri="{9D8B030D-6E8A-4147-A177-3AD203B41FA5}">
                      <a16:colId xmlns:a16="http://schemas.microsoft.com/office/drawing/2014/main" val="282359085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787786208"/>
                    </a:ext>
                  </a:extLst>
                </a:gridCol>
                <a:gridCol w="2358887">
                  <a:extLst>
                    <a:ext uri="{9D8B030D-6E8A-4147-A177-3AD203B41FA5}">
                      <a16:colId xmlns:a16="http://schemas.microsoft.com/office/drawing/2014/main" val="2818791701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404592863"/>
                    </a:ext>
                  </a:extLst>
                </a:gridCol>
              </a:tblGrid>
              <a:tr h="7621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Uso del sistema(1-8)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effectLst/>
                        </a:rPr>
                        <a:t>Calidad Documentación(9-15)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Calidad de interfaz(16-18)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General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5531800"/>
                  </a:ext>
                </a:extLst>
              </a:tr>
              <a:tr h="3172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Alto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6.428571429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6.428571429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6.142857143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073867"/>
                  </a:ext>
                </a:extLst>
              </a:tr>
              <a:tr h="3172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Bajo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5.719285714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5.571428571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5.857142857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7642736"/>
                  </a:ext>
                </a:extLst>
              </a:tr>
              <a:tr h="5082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Promedio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5.952380952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5.952380952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effectLst/>
                        </a:rPr>
                        <a:t>6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3737804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861A172-2716-48E9-9907-63F19B1F3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300500"/>
              </p:ext>
            </p:extLst>
          </p:nvPr>
        </p:nvGraphicFramePr>
        <p:xfrm>
          <a:off x="1635912" y="1981199"/>
          <a:ext cx="7680366" cy="1904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101">
                  <a:extLst>
                    <a:ext uri="{9D8B030D-6E8A-4147-A177-3AD203B41FA5}">
                      <a16:colId xmlns:a16="http://schemas.microsoft.com/office/drawing/2014/main" val="3562010310"/>
                    </a:ext>
                  </a:extLst>
                </a:gridCol>
                <a:gridCol w="1755441">
                  <a:extLst>
                    <a:ext uri="{9D8B030D-6E8A-4147-A177-3AD203B41FA5}">
                      <a16:colId xmlns:a16="http://schemas.microsoft.com/office/drawing/2014/main" val="1592673773"/>
                    </a:ext>
                  </a:extLst>
                </a:gridCol>
                <a:gridCol w="1790467">
                  <a:extLst>
                    <a:ext uri="{9D8B030D-6E8A-4147-A177-3AD203B41FA5}">
                      <a16:colId xmlns:a16="http://schemas.microsoft.com/office/drawing/2014/main" val="90592793"/>
                    </a:ext>
                  </a:extLst>
                </a:gridCol>
                <a:gridCol w="2378705">
                  <a:extLst>
                    <a:ext uri="{9D8B030D-6E8A-4147-A177-3AD203B41FA5}">
                      <a16:colId xmlns:a16="http://schemas.microsoft.com/office/drawing/2014/main" val="4280851273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800127488"/>
                    </a:ext>
                  </a:extLst>
                </a:gridCol>
              </a:tblGrid>
              <a:tr h="70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Uso del sistema(1-8)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Calidad Documentación(9-15)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Calidad de interfaz(16-18)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General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0733327"/>
                  </a:ext>
                </a:extLst>
              </a:tr>
              <a:tr h="4879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 err="1">
                          <a:effectLst/>
                        </a:rPr>
                        <a:t>promedo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5.952380952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5.952380952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014723"/>
                  </a:ext>
                </a:extLst>
              </a:tr>
              <a:tr h="70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desviación estándar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0.265985525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0.3086067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0.101015254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effectLst/>
                        </a:rPr>
                        <a:t>0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904447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8C97D9B-4DDE-41E9-83E1-295237C14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02296" y="-16916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Prototipo Funcional vs No Funcional.</a:t>
            </a:r>
            <a:endParaRPr kumimoji="0" lang="es-MX" altLang="es-MX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Estadisticas Prototipo No Funcional.</a:t>
            </a: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5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17A8E-5152-429E-AF74-D10A3821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Estadísticas prototipo funcional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BFF7AC42-54F3-4E73-9421-EBBC75BA21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352533"/>
              </p:ext>
            </p:extLst>
          </p:nvPr>
        </p:nvGraphicFramePr>
        <p:xfrm>
          <a:off x="1428433" y="4512786"/>
          <a:ext cx="8953817" cy="1904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1566">
                  <a:extLst>
                    <a:ext uri="{9D8B030D-6E8A-4147-A177-3AD203B41FA5}">
                      <a16:colId xmlns:a16="http://schemas.microsoft.com/office/drawing/2014/main" val="569680160"/>
                    </a:ext>
                  </a:extLst>
                </a:gridCol>
                <a:gridCol w="1643138">
                  <a:extLst>
                    <a:ext uri="{9D8B030D-6E8A-4147-A177-3AD203B41FA5}">
                      <a16:colId xmlns:a16="http://schemas.microsoft.com/office/drawing/2014/main" val="3979152578"/>
                    </a:ext>
                  </a:extLst>
                </a:gridCol>
                <a:gridCol w="2347034">
                  <a:extLst>
                    <a:ext uri="{9D8B030D-6E8A-4147-A177-3AD203B41FA5}">
                      <a16:colId xmlns:a16="http://schemas.microsoft.com/office/drawing/2014/main" val="1441447718"/>
                    </a:ext>
                  </a:extLst>
                </a:gridCol>
                <a:gridCol w="2692563">
                  <a:extLst>
                    <a:ext uri="{9D8B030D-6E8A-4147-A177-3AD203B41FA5}">
                      <a16:colId xmlns:a16="http://schemas.microsoft.com/office/drawing/2014/main" val="2287519358"/>
                    </a:ext>
                  </a:extLst>
                </a:gridCol>
                <a:gridCol w="1219516">
                  <a:extLst>
                    <a:ext uri="{9D8B030D-6E8A-4147-A177-3AD203B41FA5}">
                      <a16:colId xmlns:a16="http://schemas.microsoft.com/office/drawing/2014/main" val="3806432251"/>
                    </a:ext>
                  </a:extLst>
                </a:gridCol>
              </a:tblGrid>
              <a:tr h="7621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Uso del sistema(1-8)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Calidad Documentación(9-15)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Calidad de interfaz(16-18)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effectLst/>
                        </a:rPr>
                        <a:t>General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4298976"/>
                  </a:ext>
                </a:extLst>
              </a:tr>
              <a:tr h="3172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Alto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6.6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6.2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5.8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effectLst/>
                        </a:rPr>
                        <a:t>6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681302"/>
                  </a:ext>
                </a:extLst>
              </a:tr>
              <a:tr h="3172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Bajo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5.7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5.3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5.1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1837712"/>
                  </a:ext>
                </a:extLst>
              </a:tr>
              <a:tr h="5082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Promedio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5.952380952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5.952380952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effectLst/>
                        </a:rPr>
                        <a:t>6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3585610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4AB5C35-6199-445D-8DE7-A52033D99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25504"/>
              </p:ext>
            </p:extLst>
          </p:nvPr>
        </p:nvGraphicFramePr>
        <p:xfrm>
          <a:off x="1427163" y="2036286"/>
          <a:ext cx="8955088" cy="1904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5916">
                  <a:extLst>
                    <a:ext uri="{9D8B030D-6E8A-4147-A177-3AD203B41FA5}">
                      <a16:colId xmlns:a16="http://schemas.microsoft.com/office/drawing/2014/main" val="1323641130"/>
                    </a:ext>
                  </a:extLst>
                </a:gridCol>
                <a:gridCol w="2259570">
                  <a:extLst>
                    <a:ext uri="{9D8B030D-6E8A-4147-A177-3AD203B41FA5}">
                      <a16:colId xmlns:a16="http://schemas.microsoft.com/office/drawing/2014/main" val="4165014490"/>
                    </a:ext>
                  </a:extLst>
                </a:gridCol>
                <a:gridCol w="2304654">
                  <a:extLst>
                    <a:ext uri="{9D8B030D-6E8A-4147-A177-3AD203B41FA5}">
                      <a16:colId xmlns:a16="http://schemas.microsoft.com/office/drawing/2014/main" val="33059458"/>
                    </a:ext>
                  </a:extLst>
                </a:gridCol>
                <a:gridCol w="2180136">
                  <a:extLst>
                    <a:ext uri="{9D8B030D-6E8A-4147-A177-3AD203B41FA5}">
                      <a16:colId xmlns:a16="http://schemas.microsoft.com/office/drawing/2014/main" val="851809946"/>
                    </a:ext>
                  </a:extLst>
                </a:gridCol>
                <a:gridCol w="1144812">
                  <a:extLst>
                    <a:ext uri="{9D8B030D-6E8A-4147-A177-3AD203B41FA5}">
                      <a16:colId xmlns:a16="http://schemas.microsoft.com/office/drawing/2014/main" val="3171802613"/>
                    </a:ext>
                  </a:extLst>
                </a:gridCol>
              </a:tblGrid>
              <a:tr h="70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Uso del sistema(1-8)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Calidad Documentación(9-15)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Calidad de interfaz(16-18)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General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1502835"/>
                  </a:ext>
                </a:extLst>
              </a:tr>
              <a:tr h="4879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promedio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6.1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5.75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5.4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7604587"/>
                  </a:ext>
                </a:extLst>
              </a:tr>
              <a:tr h="70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desviación estándar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0.3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0.3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>
                          <a:effectLst/>
                        </a:rPr>
                        <a:t>0.2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effectLst/>
                        </a:rPr>
                        <a:t>0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234538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85B4B7CE-4290-4410-BD00-A87E2D378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11045" y="-163655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622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578DB-1DF6-413D-8B6D-86AB1683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 </a:t>
            </a:r>
          </a:p>
        </p:txBody>
      </p:sp>
      <p:pic>
        <p:nvPicPr>
          <p:cNvPr id="4" name="Video_1550448596_Trim">
            <a:hlinkClick r:id="" action="ppaction://media"/>
            <a:extLst>
              <a:ext uri="{FF2B5EF4-FFF2-40B4-BE49-F238E27FC236}">
                <a16:creationId xmlns:a16="http://schemas.microsoft.com/office/drawing/2014/main" id="{85E296DA-1980-4574-A18E-86327606D2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994" y="360352"/>
            <a:ext cx="10764836" cy="5888048"/>
          </a:xfrm>
        </p:spPr>
      </p:pic>
    </p:spTree>
    <p:extLst>
      <p:ext uri="{BB962C8B-B14F-4D97-AF65-F5344CB8AC3E}">
        <p14:creationId xmlns:p14="http://schemas.microsoft.com/office/powerpoint/2010/main" val="247934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C39669-A96A-4B6F-AB24-64D78ADF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96" y="609600"/>
            <a:ext cx="10159515" cy="1905000"/>
          </a:xfrm>
        </p:spPr>
        <p:txBody>
          <a:bodyPr/>
          <a:lstStyle/>
          <a:p>
            <a:r>
              <a:rPr lang="es-MX" dirty="0"/>
              <a:t>Prototipo funcional vs prototipo no funcional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06BDA21-8A93-4727-8C22-95DEBD12A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6880627" y="2522061"/>
            <a:ext cx="5112590" cy="3838147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A27583-595B-4A33-9A1A-24F5AF70B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2" t="-24" r="7282"/>
          <a:stretch/>
        </p:blipFill>
        <p:spPr>
          <a:xfrm>
            <a:off x="569844" y="2522061"/>
            <a:ext cx="5830956" cy="38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177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100</TotalTime>
  <Words>158</Words>
  <Application>Microsoft Office PowerPoint</Application>
  <PresentationFormat>Panorámica</PresentationFormat>
  <Paragraphs>74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 Gothic</vt:lpstr>
      <vt:lpstr>Malla</vt:lpstr>
      <vt:lpstr>Mesa interactiva Prototipo Funcional </vt:lpstr>
      <vt:lpstr>Estadísticas del  prototipo funcional vs prototipo no funcional</vt:lpstr>
      <vt:lpstr>Estadísticas prototipo funcional</vt:lpstr>
      <vt:lpstr>Video </vt:lpstr>
      <vt:lpstr>Prototipo funcional vs prototipo no funcional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Mesa interactiva Prototipo Funcional</dc:title>
  <dc:creator>Mariana</dc:creator>
  <cp:lastModifiedBy>Mariana</cp:lastModifiedBy>
  <cp:revision>6</cp:revision>
  <dcterms:created xsi:type="dcterms:W3CDTF">2019-02-18T04:53:11Z</dcterms:created>
  <dcterms:modified xsi:type="dcterms:W3CDTF">2019-02-18T06:33:20Z</dcterms:modified>
</cp:coreProperties>
</file>